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media/image1.png" ContentType="image/png"/>
  <Override PartName="/ppt/media/image2.png" ContentType="image/png"/>
  <Override PartName="/ppt/media/image3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9" r:id="rId6"/>
    <p:sldMasterId id="2147483661" r:id="rId7"/>
    <p:sldMasterId id="2147483663" r:id="rId8"/>
    <p:sldMasterId id="2147483665" r:id="rId9"/>
    <p:sldMasterId id="2147483667" r:id="rId10"/>
    <p:sldMasterId id="2147483669" r:id="rId11"/>
    <p:sldMasterId id="2147483671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presProps" Target="presProps.xml"/>
</Relationships>
</file>

<file path=ppt/media/image1.png>
</file>

<file path=ppt/media/image2.png>
</file>

<file path=ppt/media/image3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1F114A7-1D48-433E-A4E8-82E69E1B149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C6DC7E7F-85A5-40EB-B84F-233208CE359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2"/>
          </p:nvPr>
        </p:nvSpPr>
        <p:spPr/>
        <p:txBody>
          <a:bodyPr/>
          <a:p>
            <a:fld id="{FFB69A84-738B-4D4A-B02B-447E5405DB5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0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5"/>
          </p:nvPr>
        </p:nvSpPr>
        <p:spPr/>
        <p:txBody>
          <a:bodyPr/>
          <a:p>
            <a:fld id="{D8E2BE88-A5C0-4F63-B7E7-43FAC8C2B7C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8"/>
          </p:nvPr>
        </p:nvSpPr>
        <p:spPr/>
        <p:txBody>
          <a:bodyPr/>
          <a:p>
            <a:fld id="{7DFCBE76-6F85-46DD-AF5C-FBCDFD33E46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1"/>
          </p:nvPr>
        </p:nvSpPr>
        <p:spPr/>
        <p:txBody>
          <a:bodyPr/>
          <a:p>
            <a:fld id="{6961F804-4697-4577-94BB-A1E966E55B3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218B9D3-D326-4EFA-9B69-7EBB324CCF3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9299AE2-D231-4C1A-AF41-C6C8FE34BAB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10000"/>
              </a:lnSpc>
              <a:spcBef>
                <a:spcPts val="1417"/>
              </a:spcBef>
              <a:buNone/>
            </a:pP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20B51B7-EE97-48ED-8415-4A60E68722F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1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5382000" cy="467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10000"/>
              </a:lnSpc>
              <a:spcBef>
                <a:spcPts val="1417"/>
              </a:spcBef>
              <a:buNone/>
            </a:pP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232680" y="1302120"/>
            <a:ext cx="5382000" cy="467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10000"/>
              </a:lnSpc>
              <a:spcBef>
                <a:spcPts val="1417"/>
              </a:spcBef>
              <a:buNone/>
            </a:pP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00020821-D080-4BDC-808A-E9BA573281B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4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1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Rectangle 6"/>
          <p:cNvSpPr/>
          <p:nvPr/>
        </p:nvSpPr>
        <p:spPr>
          <a:xfrm>
            <a:off x="446400" y="3085920"/>
            <a:ext cx="11298600" cy="333792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81040" y="1020600"/>
            <a:ext cx="10993320" cy="147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b="0" lang="en-US" sz="36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ftr" idx="2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sldNum" idx="3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73974CC-F4F4-4DA3-AC9B-313166A26B3F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the outline text format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Outline Level</a:t>
            </a:r>
            <a:endParaRPr b="0" lang="en-US" sz="13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Outline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Outline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Outline Level</a:t>
            </a:r>
            <a:endParaRPr b="0" lang="en-US" sz="20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Sixth Outline Level</a:t>
            </a:r>
            <a:endParaRPr b="0" lang="en-US" sz="20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Seventh Outline Level</a:t>
            </a:r>
            <a:endParaRPr b="0" lang="en-US" sz="20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8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00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1" name="Rectangle 8"/>
          <p:cNvSpPr/>
          <p:nvPr/>
        </p:nvSpPr>
        <p:spPr>
          <a:xfrm>
            <a:off x="447840" y="601200"/>
            <a:ext cx="3682440" cy="58150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767880" y="933480"/>
            <a:ext cx="3031560" cy="172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400" strike="noStrike" u="none" cap="all">
                <a:solidFill>
                  <a:srgbClr val="ffffff"/>
                </a:solidFill>
                <a:uFillTx/>
                <a:latin typeface="Franklin Gothic Demi"/>
              </a:rPr>
              <a:t>Click to edit Master title style</a:t>
            </a:r>
            <a:endParaRPr b="0" lang="en-US" sz="24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901040" y="1179720"/>
            <a:ext cx="6650640" cy="46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306000" indent="-30600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2000" strike="noStrike" u="none">
                <a:solidFill>
                  <a:schemeClr val="dk2"/>
                </a:solidFill>
                <a:uFillTx/>
                <a:latin typeface="Franklin Gothic Book"/>
              </a:rPr>
              <a:t>Click to edit Master text styles</a:t>
            </a:r>
            <a:endParaRPr b="0" lang="en-US" sz="20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630000" indent="-306000" defTabSz="4572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800" strike="noStrike" u="none">
                <a:solidFill>
                  <a:schemeClr val="dk2"/>
                </a:solidFill>
                <a:uFillTx/>
                <a:latin typeface="Franklin Gothic Book"/>
              </a:rPr>
              <a:t>Second level</a:t>
            </a:r>
            <a:endParaRPr b="0" lang="en-US" sz="18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900000" indent="-270000" defTabSz="45720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600" strike="noStrike" u="none">
                <a:solidFill>
                  <a:schemeClr val="dk2"/>
                </a:solidFill>
                <a:uFillTx/>
                <a:latin typeface="Franklin Gothic Book"/>
              </a:rPr>
              <a:t>Third level</a:t>
            </a:r>
            <a:endParaRPr b="0" lang="en-US" sz="16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242000" indent="-234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400" strike="noStrike" u="none">
                <a:solidFill>
                  <a:schemeClr val="dk2"/>
                </a:solidFill>
                <a:uFillTx/>
                <a:latin typeface="Franklin Gothic Book"/>
              </a:rPr>
              <a:t>Fourth level</a:t>
            </a:r>
            <a:endParaRPr b="0" lang="en-US" sz="14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1602000" indent="-234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400" strike="noStrike" u="none">
                <a:solidFill>
                  <a:schemeClr val="dk2"/>
                </a:solidFill>
                <a:uFillTx/>
                <a:latin typeface="Franklin Gothic Book"/>
              </a:rPr>
              <a:t>Fifth level</a:t>
            </a:r>
            <a:endParaRPr b="0" lang="en-US" sz="14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767880" y="2836800"/>
            <a:ext cx="3031560" cy="300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ffffff"/>
                </a:solidFill>
                <a:uFillTx/>
                <a:latin typeface="Franklin Gothic Book"/>
              </a:rPr>
              <a:t>Click to edit Master text styles</a:t>
            </a:r>
            <a:endParaRPr b="0" lang="en-US" sz="16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dt" idx="26"/>
          </p:nvPr>
        </p:nvSpPr>
        <p:spPr>
          <a:xfrm>
            <a:off x="7606080" y="645696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ftr" idx="27"/>
          </p:nvPr>
        </p:nvSpPr>
        <p:spPr>
          <a:xfrm>
            <a:off x="581040" y="64526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07" name="PlaceHolder 6"/>
          <p:cNvSpPr>
            <a:spLocks noGrp="1"/>
          </p:cNvSpPr>
          <p:nvPr>
            <p:ph type="sldNum" idx="28"/>
          </p:nvPr>
        </p:nvSpPr>
        <p:spPr>
          <a:xfrm>
            <a:off x="10558440" y="645696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A442CBE-00FE-422A-8672-E0A79626190B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9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0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11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81040" y="4693320"/>
            <a:ext cx="1102932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4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b="0" lang="en-US" sz="24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47840" y="641520"/>
            <a:ext cx="11290320" cy="3650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uFillTx/>
                <a:latin typeface="Franklin Gothic Book"/>
              </a:rPr>
              <a:t>Click icon to add picture</a:t>
            </a:r>
            <a:endParaRPr b="0" lang="en-US" sz="16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581040" y="5259960"/>
            <a:ext cx="11029320" cy="99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  <a:endParaRPr b="0" lang="en-US" sz="16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dt" idx="29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ftr" idx="30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 type="sldNum" idx="31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3944365-2D65-48B4-BA33-EAA3D1758E31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5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013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81040" y="1415160"/>
            <a:ext cx="11029320" cy="457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edit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Master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text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styles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630000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</a:t>
            </a: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nd </a:t>
            </a: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level</a:t>
            </a:r>
            <a:endParaRPr b="0" lang="en-US" sz="14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900000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</a:t>
            </a: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h</a:t>
            </a: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ir</a:t>
            </a: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d </a:t>
            </a: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l</a:t>
            </a: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</a:t>
            </a: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v</a:t>
            </a: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</a:t>
            </a: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l</a:t>
            </a:r>
            <a:endParaRPr b="0" lang="en-US" sz="13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24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o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u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r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h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 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l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v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160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i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h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 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l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v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</a:t>
            </a: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4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5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6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0698E14-1996-4C7A-B8AF-5679FAAAD92A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 hidden="1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" name="Rectangle 9" hidden="1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Rectangle 10" hidden="1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4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" name="Rectangle 6"/>
          <p:cNvSpPr/>
          <p:nvPr/>
        </p:nvSpPr>
        <p:spPr>
          <a:xfrm>
            <a:off x="8058240" y="599760"/>
            <a:ext cx="3687120" cy="581652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204040" y="863640"/>
            <a:ext cx="3123720" cy="480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rgbClr val="ffffff"/>
                </a:solidFill>
                <a:uFillTx/>
                <a:latin typeface="Franklin Gothic Demi"/>
              </a:rPr>
              <a:t>Click to edit Master title style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75080" y="863640"/>
            <a:ext cx="7161120" cy="480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630000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  <a:endParaRPr b="0" lang="en-US" sz="14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900000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  <a:endParaRPr b="0" lang="en-US" sz="13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24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160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28" name="Rectangle 7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" name="Rectangle 8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" name="Rectangle 9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dt" idx="7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ftr" idx="8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sldNum" idx="9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08246D9-B655-4E22-AA79-1AABF61ED7C8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5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7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630000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  <a:endParaRPr b="0" lang="en-US" sz="14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900000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  <a:endParaRPr b="0" lang="en-US" sz="13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24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160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3"/>
    <p:sldLayoutId id="2147483656" r:id="rId4"/>
    <p:sldLayoutId id="2147483657" r:id="rId5"/>
    <p:sldLayoutId id="2147483658" r:id="rId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6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48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9" name="Rectangle 7"/>
          <p:cNvSpPr/>
          <p:nvPr/>
        </p:nvSpPr>
        <p:spPr>
          <a:xfrm>
            <a:off x="447840" y="5141880"/>
            <a:ext cx="11290680" cy="125856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81040" y="2394000"/>
            <a:ext cx="11029320" cy="214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b="0" lang="en-US" sz="36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81040" y="4541400"/>
            <a:ext cx="11029320" cy="60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10000"/>
              </a:lnSpc>
              <a:spcBef>
                <a:spcPts val="360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1800" strike="noStrike" u="none" cap="all">
                <a:solidFill>
                  <a:schemeClr val="accent1"/>
                </a:solidFill>
                <a:uFillTx/>
                <a:latin typeface="Franklin Gothic Book"/>
              </a:rPr>
              <a:t>Click to edit Master text styles</a:t>
            </a:r>
            <a:endParaRPr b="0" lang="en-US" sz="18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dt" idx="11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ftr" idx="12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sldNum" idx="13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49A6736-CD21-4A56-AA84-9EAB3990A04F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56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58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81040" y="729720"/>
            <a:ext cx="11029320" cy="492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81040" y="1391400"/>
            <a:ext cx="5194440" cy="4469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630000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  <a:endParaRPr b="0" lang="en-US" sz="14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900000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  <a:endParaRPr b="0" lang="en-US" sz="13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24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160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415920" y="1391400"/>
            <a:ext cx="5194440" cy="4469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630000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  <a:endParaRPr b="0" lang="en-US" sz="14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900000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  <a:endParaRPr b="0" lang="en-US" sz="13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24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160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dt" idx="14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ftr" idx="15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sldNum" idx="16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B692DA5-B322-4BCA-9490-D1C78C32A0CC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69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0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71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81040" y="729720"/>
            <a:ext cx="11029320" cy="987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81040" y="2250720"/>
            <a:ext cx="5194440" cy="55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  <a:endParaRPr b="0" lang="en-US" sz="20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81040" y="2926080"/>
            <a:ext cx="5194440" cy="293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630000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  <a:endParaRPr b="0" lang="en-US" sz="14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900000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  <a:endParaRPr b="0" lang="en-US" sz="13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24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160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415920" y="2250720"/>
            <a:ext cx="5194440" cy="55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457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  <a:endParaRPr b="0" lang="en-US" sz="20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415920" y="2926080"/>
            <a:ext cx="5194440" cy="293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630000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  <a:endParaRPr b="0" lang="en-US" sz="14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900000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  <a:endParaRPr b="0" lang="en-US" sz="13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24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1602000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dt" idx="17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ftr" idx="18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9" name="PlaceHolder 8"/>
          <p:cNvSpPr>
            <a:spLocks noGrp="1"/>
          </p:cNvSpPr>
          <p:nvPr>
            <p:ph type="sldNum" idx="19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1AB7144-C27E-4D30-9EFB-92CB2A6A8E31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1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83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76000" y="729720"/>
            <a:ext cx="11029320" cy="59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dt" idx="2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ftr" idx="2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sldNum" idx="2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DD25BC1-9B28-49BD-B95C-8619A1A7CE7E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the outline text format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Outline Level</a:t>
            </a:r>
            <a:endParaRPr b="0" lang="en-US" sz="13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Outline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1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Outline Level</a:t>
            </a:r>
            <a:endParaRPr b="0" lang="en-US" sz="11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Outline Level</a:t>
            </a:r>
            <a:endParaRPr b="0" lang="en-US" sz="20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Sixth Outline Level</a:t>
            </a:r>
            <a:endParaRPr b="0" lang="en-US" sz="20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Seventh Outline Level</a:t>
            </a:r>
            <a:endParaRPr b="0" lang="en-US" sz="20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1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GB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93" name="Picture 7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4" name="PlaceHolder 1"/>
          <p:cNvSpPr>
            <a:spLocks noGrp="1"/>
          </p:cNvSpPr>
          <p:nvPr>
            <p:ph type="dt" idx="23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ftr" idx="24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GB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GB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sldNum" idx="25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CD09EF0-5755-4D23-9C01-8383ACCC7B9F}" type="slidenum">
              <a:rPr b="0" lang="en-US" sz="9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&lt;number&gt;</a:t>
            </a:fld>
            <a:endParaRPr b="0" lang="en-GB" sz="9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359000" y="1821600"/>
            <a:ext cx="9143640" cy="97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1" lang="en-US" sz="3600" strike="noStrike" u="none" cap="all">
                <a:solidFill>
                  <a:schemeClr val="accent1"/>
                </a:solidFill>
                <a:uFillTx/>
                <a:latin typeface="Arial"/>
              </a:rPr>
              <a:t>Steganography</a:t>
            </a:r>
            <a:endParaRPr b="0" lang="en-US" sz="36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19" name="TextBox 2"/>
          <p:cNvSpPr/>
          <p:nvPr/>
        </p:nvSpPr>
        <p:spPr>
          <a:xfrm>
            <a:off x="-329760" y="1034280"/>
            <a:ext cx="1272636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1" lang="en-US" sz="3200" strike="noStrike" u="none">
                <a:solidFill>
                  <a:schemeClr val="accent1">
                    <a:lumMod val="75000"/>
                  </a:schemeClr>
                </a:solidFill>
                <a:uFillTx/>
                <a:latin typeface="Arial"/>
              </a:rPr>
              <a:t>CAPSTONE PROJECT</a:t>
            </a:r>
            <a:endParaRPr b="0" lang="en-GB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0" name="TextBox 3"/>
          <p:cNvSpPr/>
          <p:nvPr/>
        </p:nvSpPr>
        <p:spPr>
          <a:xfrm>
            <a:off x="3117600" y="4586400"/>
            <a:ext cx="7979760" cy="131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US" sz="2000" strike="noStrike" u="none">
                <a:solidFill>
                  <a:schemeClr val="accent1">
                    <a:lumMod val="75000"/>
                  </a:schemeClr>
                </a:solidFill>
                <a:uFillTx/>
                <a:latin typeface="Arial"/>
              </a:rPr>
              <a:t>Presented By:</a:t>
            </a:r>
            <a:endParaRPr b="0" lang="en-GB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US" sz="2000" strike="noStrike" u="none">
                <a:solidFill>
                  <a:schemeClr val="accent1">
                    <a:lumMod val="75000"/>
                  </a:schemeClr>
                </a:solidFill>
                <a:uFillTx/>
                <a:latin typeface="Arial"/>
              </a:rPr>
              <a:t>Student Name : Ashvin Patel </a:t>
            </a:r>
            <a:endParaRPr b="0" lang="en-GB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1" lang="en-US" sz="2000" strike="noStrike" u="none">
                <a:solidFill>
                  <a:schemeClr val="accent1">
                    <a:lumMod val="75000"/>
                  </a:schemeClr>
                </a:solidFill>
                <a:uFillTx/>
                <a:latin typeface="Arial"/>
              </a:rPr>
              <a:t>College Name &amp; Department : S.P.B patel engineering collage</a:t>
            </a:r>
            <a:endParaRPr b="0" lang="en-GB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GB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Future Scope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Implement audio and video steganography.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Use deep learning for automatic detection and prevention of steganalysis.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Improve efficiency with real-time encoding and decoding.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Develop a mobile application for on-the-go secure messaging.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810680" y="3060000"/>
            <a:ext cx="2569320" cy="54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THANK YOU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OUTLINE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Problem Statement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Technology Used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Wow Factors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End Users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Results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Conclusion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GitHub Link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Future Scope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Problem Statement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Traditional encryption methods protect data but make it obvious that data is being transmitted.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Steganography hides data inside images, audio, or text, making it undetectable.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This project implements an image-based steganography tool to securely transmit confidential messages without raising suspicion.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Technology Used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Programming Language: Python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Libraries Used: OpenCV, NumPy, LSB Steganography Library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Platform: Windows/Linux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Wow Factors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Invisible Communication: Hides data inside images without altering their visual quality.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Encryption Layer: Encrypts the message before embedding for extra security.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User-Friendly GUI: Simple interface for encoding and decoding messages.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Multi-Format Support: Works with PNG, BMP, and JPEG formats.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Efficient Retrieval: Extracts hidden data without significant data loss.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End Users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Journalists &amp; Whistleblowers: Secure communication without attracting attention.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Military &amp; Government Agencies: Confidential message transmission.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Cybersecurity Enthusiasts: Learning about secure data hiding techniques.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• </a:t>
            </a: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General Users: Privacy-conscious individuals for personal security.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Results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224280" y="1419480"/>
            <a:ext cx="8595720" cy="3260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33" name="" descr=""/>
          <p:cNvPicPr/>
          <p:nvPr/>
        </p:nvPicPr>
        <p:blipFill>
          <a:blip r:embed="rId2"/>
          <a:stretch/>
        </p:blipFill>
        <p:spPr>
          <a:xfrm>
            <a:off x="8280000" y="1419480"/>
            <a:ext cx="3348720" cy="38124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Conclusion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This steganography project successfully demonstrates how sensitive data can be hidden inside images securely.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By combining cryptographic techniques with steganography, the system ensures enhanced security while maintaining secrecy.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800" strike="noStrike" u="non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GitHub Link</a:t>
            </a:r>
            <a:endParaRPr b="0" lang="en-US" sz="2800" strike="noStrike" u="non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b="0" lang="en-US" sz="17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https://github.com/Ashvin1125/Steganography-Hide-data-in-image.git</a:t>
            </a:r>
            <a:endParaRPr b="0" lang="en-US" sz="1700" strike="noStrike" u="non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itchFamily="0" charset="1"/>
        <a:ea typeface=""/>
        <a:cs typeface=""/>
      </a:majorFont>
      <a:minorFont>
        <a:latin typeface="Franklin Gothic Book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 l="0" t="0" r="0" b="0"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 l="0" t="0" r="0" b="0"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 l="0" t="0" r="0" b="0"/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Props1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34</TotalTime>
  <Application>LibreOffice/24.8.5.2$Windows_X86_64 LibreOffice_project/fddf2685c70b461e7832239a0162a77216259f22</Application>
  <AppVersion>15.0000</AppVersion>
  <Words>88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2021-05-26T16:50:10Z</dcterms:created>
  <dc:creator>Vaibhav Ostwal</dc:creator>
  <dc:description/>
  <dc:language>en-GB</dc:language>
  <cp:lastModifiedBy/>
  <dcterms:modified xsi:type="dcterms:W3CDTF">2025-03-02T12:07:12Z</dcterms:modified>
  <cp:revision>26</cp:revision>
  <dc:subject/>
  <dc:title>SkillsBuild Partner Update 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  <property fmtid="{D5CDD505-2E9C-101B-9397-08002B2CF9AE}" pid="3" name="PresentationFormat">
    <vt:lpwstr>Custom</vt:lpwstr>
  </property>
  <property fmtid="{D5CDD505-2E9C-101B-9397-08002B2CF9AE}" pid="4" name="Slides">
    <vt:i4>11</vt:i4>
  </property>
</Properties>
</file>